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f28db450aa4d81" /><Relationship Type="http://schemas.openxmlformats.org/officeDocument/2006/relationships/extended-properties" Target="/docProps/app.xml" Id="R0d36d7e877d44689" /><Relationship Type="http://schemas.openxmlformats.org/officeDocument/2006/relationships/officeDocument" Target="/ppt/presentation.xml" Id="R3515eb83abb7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157f63dc94515"/>
  </p:sldMasterIdLst>
  <p:notesMasterIdLst>
    <p:notesMasterId xmlns:r="http://schemas.openxmlformats.org/officeDocument/2006/relationships" r:id="Raa515488e91d4a61"/>
  </p:notesMasterIdLst>
  <p:sldIdLst>
    <p:sldId xmlns:r="http://schemas.openxmlformats.org/officeDocument/2006/relationships" id="256" r:id="Rfe0512ec985e4f09"/>
    <p:sldId xmlns:r="http://schemas.openxmlformats.org/officeDocument/2006/relationships" id="257" r:id="R5b7562f3189e4145"/>
    <p:sldId xmlns:r="http://schemas.openxmlformats.org/officeDocument/2006/relationships" id="258" r:id="R7adb24ec3d3b40ca"/>
    <p:sldId xmlns:r="http://schemas.openxmlformats.org/officeDocument/2006/relationships" id="259" r:id="R80321fe1abe1444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8bf166efdc431c" /><Relationship Type="http://schemas.openxmlformats.org/officeDocument/2006/relationships/slideMaster" Target="/ppt/slideMasters/slideMaster1.xml" Id="R393157f63dc94515" /><Relationship Type="http://schemas.openxmlformats.org/officeDocument/2006/relationships/notesMaster" Target="/ppt/notesMasters/notesMaster1.xml" Id="Raa515488e91d4a61" /><Relationship Type="http://schemas.openxmlformats.org/officeDocument/2006/relationships/presProps" Target="/ppt/presProps.xml" Id="R78b81154cc2d4c2e" /><Relationship Type="http://schemas.openxmlformats.org/officeDocument/2006/relationships/tableStyles" Target="/ppt/tableStyles.xml" Id="R2961945320444fdc" /><Relationship Type="http://schemas.openxmlformats.org/officeDocument/2006/relationships/slide" Target="/ppt/slides/slide1.xml" Id="Rfe0512ec985e4f09" /><Relationship Type="http://schemas.openxmlformats.org/officeDocument/2006/relationships/slide" Target="/ppt/slides/slide2.xml" Id="R5b7562f3189e4145" /><Relationship Type="http://schemas.openxmlformats.org/officeDocument/2006/relationships/slide" Target="/ppt/slides/slide3.xml" Id="R7adb24ec3d3b40ca" /><Relationship Type="http://schemas.openxmlformats.org/officeDocument/2006/relationships/slide" Target="/ppt/slides/slide4.xml" Id="R80321fe1abe1444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28c3bbcdb98479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27dd57686542d8" /><Relationship Type="http://schemas.openxmlformats.org/officeDocument/2006/relationships/notesMaster" Target="/ppt/notesMasters/notesMaster1.xml" Id="R73d25a3f63d8444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c7ffe757b34432c" /><Relationship Type="http://schemas.openxmlformats.org/officeDocument/2006/relationships/notesMaster" Target="/ppt/notesMasters/notesMaster1.xml" Id="R425f7612cd7a400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a7fd1f5d294423" /><Relationship Type="http://schemas.openxmlformats.org/officeDocument/2006/relationships/notesMaster" Target="/ppt/notesMasters/notesMaster1.xml" Id="R4b7d539684874b3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7fad04cd7344389" /><Relationship Type="http://schemas.openxmlformats.org/officeDocument/2006/relationships/notesMaster" Target="/ppt/notesMasters/notesMaster1.xml" Id="R0e196bac9121475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封面品牌主张由任务指定。图片来自内置图像生成工具，原始文件 tea-editorial.png，由同项目网站制作共享。图像为虚构茶器静物概念摄影，并非真实产品记录。</a:t>
            </a:r>
          </a:p>
          <a:p xmlns:a="http://schemas.openxmlformats.org/drawingml/2006/main">
            <a:r>
              <a:t>品牌、产品、场景和传播计划均为虚构示范，无真实销售或运营数据。所有前景文字均为原生可编辑文本框。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都市通勤、午后与朋友相聚为任务指定场景。本页属于虚构品牌定位提案，不含实际消费研究结论。</a:t>
            </a:r>
          </a:p>
          <a:p xmlns:a="http://schemas.openxmlformats.org/drawingml/2006/main">
            <a:r>
              <a:t>品牌、产品、场景和传播计划均为虚构示范，无真实销售或运营数据。所有前景文字均为原生可编辑文本框。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产品名由任务指定。产品描述为虚构品牌文案，不包含健康功效、价格或售卖承诺。图片 tea-trio.png 由内置图像生成工具创建，呈现三杯概念茶的静物氛围，并非实际商品照片。</a:t>
            </a:r>
          </a:p>
          <a:p xmlns:a="http://schemas.openxmlformats.org/drawingml/2006/main">
            <a:r>
              <a:t>品牌、产品、场景和传播计划均为虚构示范，无真实销售或运营数据。所有前景文字均为原生可编辑文本框。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本页为拟定内容传播方案，只展示品牌图、产品图和本地网页示范的交付形式。未实际发布，未连接外部账号，没有投放、销量或转化数据。网页截图如有，为同项目本地网站的实际预览。</a:t>
            </a:r>
          </a:p>
          <a:p xmlns:a="http://schemas.openxmlformats.org/drawingml/2006/main">
            <a:r>
              <a:t>品牌、产品、场景和传播计划均为虚构示范，无真实销售或运营数据。所有前景文字均为原生可编辑文本框。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8d0fde9f444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7569b9fa54b4a0f" /><Relationship Type="http://schemas.openxmlformats.org/officeDocument/2006/relationships/slideLayout" Target="/ppt/slideLayouts/slideLayout1.xml" Id="Rc3f7485607234b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7485607234b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af7dbdfb47c4" /><Relationship Type="http://schemas.openxmlformats.org/officeDocument/2006/relationships/image" Target="/ppt/media/image.png" Id="Rb4acda9bd1a04eb4" /><Relationship Type="http://schemas.openxmlformats.org/officeDocument/2006/relationships/notesSlide" Target="/ppt/notesSlides/notesSlide1.xml" Id="R1f47a44455e4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3f7f0a724e3f" /><Relationship Type="http://schemas.openxmlformats.org/officeDocument/2006/relationships/notesSlide" Target="/ppt/notesSlides/notesSlide2.xml" Id="R07a4f3633345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2c3be28f4db1" /><Relationship Type="http://schemas.openxmlformats.org/officeDocument/2006/relationships/image" Target="/ppt/media/image2.png" Id="R428c696350584b39" /><Relationship Type="http://schemas.openxmlformats.org/officeDocument/2006/relationships/notesSlide" Target="/ppt/notesSlides/notesSlide3.xml" Id="Rc6dca5e9b16f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35749c104bb6" /><Relationship Type="http://schemas.openxmlformats.org/officeDocument/2006/relationships/image" Target="/ppt/media/image3.png" Id="R3ed72c67ff9d495e" /><Relationship Type="http://schemas.openxmlformats.org/officeDocument/2006/relationships/notesSlide" Target="/ppt/notesSlides/notesSlide4.xml" Id="R0054e9053b5c41a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acda9bd1a04eb4"/>
          <a:srcRect xmlns:a="http://schemas.openxmlformats.org/drawingml/2006/main" l="15448" t="0" r="1544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00600" y="0"/>
            <a:ext cx="7391400" cy="6019800"/>
          </a:xfrm>
          <a:prstGeom xmlns:a="http://schemas.openxmlformats.org/drawingml/2006/main" prst="rect">
            <a:avLst/>
          </a:prstGeom>
        </p:spPr>
      </p:pic>
      <p:sp>
        <p:nvSpPr>
          <p:cNvPr id="2" name="Brand name">
            <a:extLst xmlns:a="http://schemas.openxmlformats.org/drawingml/2006/main">
              <a:ext uri="{FF2B5EF4-FFF2-40B4-BE49-F238E27FC236}">
                <a16:creationId xmlns:a16="http://schemas.microsoft.com/office/drawing/2014/main" id="{7418649C-0A74-4EEC-9DCC-CDACA7B80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33400"/>
            <a:ext cx="3790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4800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山序茶事</a:t>
            </a:r>
          </a:p>
        </p:txBody>
      </p:sp>
      <p:sp>
        <p:nvSpPr>
          <p:cNvPr id="3" name="Roman wordmark">
            <a:extLst xmlns:a="http://schemas.openxmlformats.org/drawingml/2006/main">
              <a:ext uri="{FF2B5EF4-FFF2-40B4-BE49-F238E27FC236}">
                <a16:creationId xmlns:a16="http://schemas.microsoft.com/office/drawing/2014/main" id="{9846A1D0-1D6F-44FE-B67C-B59CBFB5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3524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93B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93B2D"/>
                </a:solidFill>
                <a:latin typeface="Arial"/>
                <a:ea typeface="Arial"/>
                <a:cs typeface="Arial"/>
              </a:rPr>
              <a:t>S H A N X U</a:t>
            </a:r>
          </a:p>
        </p:txBody>
      </p:sp>
      <p:sp>
        <p:nvSpPr>
          <p:cNvPr id="4" name="Cover title">
            <a:extLst xmlns:a="http://schemas.openxmlformats.org/drawingml/2006/main">
              <a:ext uri="{FF2B5EF4-FFF2-40B4-BE49-F238E27FC236}">
                <a16:creationId xmlns:a16="http://schemas.microsoft.com/office/drawing/2014/main" id="{89AC9BAD-6A10-4A76-8A65-1F3C5F36E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57475"/>
            <a:ext cx="38671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02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502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让山野</a:t>
            </a:r>
          </a:p>
          <a:p xmlns:a="http://schemas.openxmlformats.org/drawingml/2006/main">
            <a:pPr algn="l">
              <a:defRPr sz="502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502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进入日常</a:t>
            </a:r>
          </a:p>
        </p:txBody>
      </p:sp>
      <p:sp>
        <p:nvSpPr>
          <p:cNvPr id="5" name="Brand descriptor">
            <a:extLst xmlns:a="http://schemas.openxmlformats.org/drawingml/2006/main">
              <a:ext uri="{FF2B5EF4-FFF2-40B4-BE49-F238E27FC236}">
                <a16:creationId xmlns:a16="http://schemas.microsoft.com/office/drawing/2014/main" id="{2CFEB70B-8645-46D1-B5F0-01190534D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153025"/>
            <a:ext cx="3810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重庆茶饮品牌概念提案</a:t>
            </a:r>
          </a:p>
        </p:txBody>
      </p:sp>
      <p:sp>
        <p:nvSpPr>
          <p:cNvPr id="6" name="Fictional demonstration disclosure">
            <a:extLst xmlns:a="http://schemas.openxmlformats.org/drawingml/2006/main">
              <a:ext uri="{FF2B5EF4-FFF2-40B4-BE49-F238E27FC236}">
                <a16:creationId xmlns:a16="http://schemas.microsoft.com/office/drawing/2014/main" id="{66C921BA-BBDF-4CFB-97FE-2368D7D93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103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虚构品牌，AI制作示范</a:t>
            </a:r>
          </a:p>
        </p:txBody>
      </p:sp>
      <p:sp>
        <p:nvSpPr>
          <p:cNvPr id="7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D23EF428-514F-4D08-A7B1-525B067A8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1032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5745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5745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568347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293B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 title">
            <a:extLst xmlns:a="http://schemas.openxmlformats.org/drawingml/2006/main">
              <a:ext uri="{FF2B5EF4-FFF2-40B4-BE49-F238E27FC236}">
                <a16:creationId xmlns:a16="http://schemas.microsoft.com/office/drawing/2014/main" id="{9987A882-9E87-47FB-BD6F-650D537EF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533400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品牌定位</a:t>
            </a:r>
          </a:p>
        </p:txBody>
      </p:sp>
      <p:sp>
        <p:nvSpPr>
          <p:cNvPr id="2" name="City origin">
            <a:extLst xmlns:a="http://schemas.openxmlformats.org/drawingml/2006/main">
              <a:ext uri="{FF2B5EF4-FFF2-40B4-BE49-F238E27FC236}">
                <a16:creationId xmlns:a16="http://schemas.microsoft.com/office/drawing/2014/main" id="{6D3F8212-4115-4E98-8A52-1D59301E8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561975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42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重庆  CHONGQING</a:t>
            </a:r>
          </a:p>
        </p:txBody>
      </p:sp>
      <p:sp>
        <p:nvSpPr>
          <p:cNvPr id="3" name="Positioning statement">
            <a:extLst xmlns:a="http://schemas.openxmlformats.org/drawingml/2006/main">
              <a:ext uri="{FF2B5EF4-FFF2-40B4-BE49-F238E27FC236}">
                <a16:creationId xmlns:a16="http://schemas.microsoft.com/office/drawing/2014/main" id="{23F6928A-CE80-4A37-9939-835A4644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9877425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550" b="0">
                <a:solidFill>
                  <a:srgbClr val="F3F0E7"/>
                </a:solidFill>
                <a:latin typeface="SimSun"/>
                <a:ea typeface="SimSun"/>
                <a:cs typeface="SimSun"/>
              </a:defRPr>
            </a:pPr>
            <a:r>
              <a:rPr sz="5550" b="0">
                <a:solidFill>
                  <a:srgbClr val="F3F0E7"/>
                </a:solidFill>
                <a:latin typeface="SimSun"/>
                <a:ea typeface="SimSun"/>
                <a:cs typeface="SimSun"/>
              </a:rPr>
              <a:t>给都市日常的</a:t>
            </a:r>
          </a:p>
          <a:p xmlns:a="http://schemas.openxmlformats.org/drawingml/2006/main">
            <a:pPr algn="l">
              <a:defRPr sz="5550" b="0">
                <a:solidFill>
                  <a:srgbClr val="F3F0E7"/>
                </a:solidFill>
                <a:latin typeface="SimSun"/>
                <a:ea typeface="SimSun"/>
                <a:cs typeface="SimSun"/>
              </a:defRPr>
            </a:pPr>
            <a:r>
              <a:rPr sz="5550" b="0">
                <a:solidFill>
                  <a:srgbClr val="F3F0E7"/>
                </a:solidFill>
                <a:latin typeface="SimSun"/>
                <a:ea typeface="SimSun"/>
                <a:cs typeface="SimSun"/>
              </a:rPr>
              <a:t>一杯山野茶</a:t>
            </a:r>
          </a:p>
        </p:txBody>
      </p:sp>
      <p:sp>
        <p:nvSpPr>
          <p:cNvPr id="4" name="Positioning detail">
            <a:extLst xmlns:a="http://schemas.openxmlformats.org/drawingml/2006/main">
              <a:ext uri="{FF2B5EF4-FFF2-40B4-BE49-F238E27FC236}">
                <a16:creationId xmlns:a16="http://schemas.microsoft.com/office/drawing/2014/main" id="{AB47202D-E554-421F-BA0E-857679E34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3590925"/>
            <a:ext cx="1094422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以茶香、自然色彩与简洁表达，回应城市里不同的饮茶时刻。</a:t>
            </a:r>
          </a:p>
        </p:txBody>
      </p:sp>
      <p:sp>
        <p:nvSpPr>
          <p:cNvPr id="5" name="Scene number 01">
            <a:extLst xmlns:a="http://schemas.openxmlformats.org/drawingml/2006/main">
              <a:ext uri="{FF2B5EF4-FFF2-40B4-BE49-F238E27FC236}">
                <a16:creationId xmlns:a16="http://schemas.microsoft.com/office/drawing/2014/main" id="{A72791BF-7E7D-4C7A-AE8F-9DD1D4CEF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4514850"/>
            <a:ext cx="5429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DD3B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DD3B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Scene 01">
            <a:extLst xmlns:a="http://schemas.openxmlformats.org/drawingml/2006/main">
              <a:ext uri="{FF2B5EF4-FFF2-40B4-BE49-F238E27FC236}">
                <a16:creationId xmlns:a16="http://schemas.microsoft.com/office/drawing/2014/main" id="{73E1D39D-0E93-4C98-A0CB-FA4251CAD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38650"/>
            <a:ext cx="29241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F3F0E7"/>
                </a:solidFill>
                <a:latin typeface="SimSun"/>
                <a:ea typeface="SimSun"/>
                <a:cs typeface="SimSun"/>
              </a:defRPr>
            </a:pPr>
            <a:r>
              <a:rPr sz="2550" b="0">
                <a:solidFill>
                  <a:srgbClr val="F3F0E7"/>
                </a:solidFill>
                <a:latin typeface="SimSun"/>
                <a:ea typeface="SimSun"/>
                <a:cs typeface="SimSun"/>
              </a:rPr>
              <a:t>通勤</a:t>
            </a:r>
          </a:p>
        </p:txBody>
      </p:sp>
      <p:sp>
        <p:nvSpPr>
          <p:cNvPr id="7" name="Scene copy 01">
            <a:extLst xmlns:a="http://schemas.openxmlformats.org/drawingml/2006/main">
              <a:ext uri="{FF2B5EF4-FFF2-40B4-BE49-F238E27FC236}">
                <a16:creationId xmlns:a16="http://schemas.microsoft.com/office/drawing/2014/main" id="{46DA69B5-27C7-4547-92EA-70ED206A9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095875"/>
            <a:ext cx="29241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随行的一杯茶</a:t>
            </a:r>
          </a:p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为出门留一点从容</a:t>
            </a:r>
          </a:p>
        </p:txBody>
      </p:sp>
      <p:sp>
        <p:nvSpPr>
          <p:cNvPr id="8" name="Scene number 02">
            <a:extLst xmlns:a="http://schemas.openxmlformats.org/drawingml/2006/main">
              <a:ext uri="{FF2B5EF4-FFF2-40B4-BE49-F238E27FC236}">
                <a16:creationId xmlns:a16="http://schemas.microsoft.com/office/drawing/2014/main" id="{4411CD3F-96C2-4106-A3CB-F64749D45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514850"/>
            <a:ext cx="5429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DD3B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DD3B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cene 02">
            <a:extLst xmlns:a="http://schemas.openxmlformats.org/drawingml/2006/main">
              <a:ext uri="{FF2B5EF4-FFF2-40B4-BE49-F238E27FC236}">
                <a16:creationId xmlns:a16="http://schemas.microsoft.com/office/drawing/2014/main" id="{CC7FCB53-7989-4848-89F2-A57A9A648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438650"/>
            <a:ext cx="29241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F3F0E7"/>
                </a:solidFill>
                <a:latin typeface="SimSun"/>
                <a:ea typeface="SimSun"/>
                <a:cs typeface="SimSun"/>
              </a:defRPr>
            </a:pPr>
            <a:r>
              <a:rPr sz="2550" b="0">
                <a:solidFill>
                  <a:srgbClr val="F3F0E7"/>
                </a:solidFill>
                <a:latin typeface="SimSun"/>
                <a:ea typeface="SimSun"/>
                <a:cs typeface="SimSun"/>
              </a:rPr>
              <a:t>午后</a:t>
            </a:r>
          </a:p>
        </p:txBody>
      </p:sp>
      <p:sp>
        <p:nvSpPr>
          <p:cNvPr id="10" name="Scene copy 02">
            <a:extLst xmlns:a="http://schemas.openxmlformats.org/drawingml/2006/main">
              <a:ext uri="{FF2B5EF4-FFF2-40B4-BE49-F238E27FC236}">
                <a16:creationId xmlns:a16="http://schemas.microsoft.com/office/drawing/2014/main" id="{ED19FBED-4353-4A7B-B5A0-788024F80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095875"/>
            <a:ext cx="29241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工作间隙的一杯茶</a:t>
            </a:r>
          </a:p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为自己留一段空白</a:t>
            </a:r>
          </a:p>
        </p:txBody>
      </p:sp>
      <p:sp>
        <p:nvSpPr>
          <p:cNvPr id="11" name="Scene number 03">
            <a:extLst xmlns:a="http://schemas.openxmlformats.org/drawingml/2006/main">
              <a:ext uri="{FF2B5EF4-FFF2-40B4-BE49-F238E27FC236}">
                <a16:creationId xmlns:a16="http://schemas.microsoft.com/office/drawing/2014/main" id="{B6427A82-4B53-4899-B372-7E67621D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4514850"/>
            <a:ext cx="5429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DD3B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DD3B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cene 03">
            <a:extLst xmlns:a="http://schemas.openxmlformats.org/drawingml/2006/main">
              <a:ext uri="{FF2B5EF4-FFF2-40B4-BE49-F238E27FC236}">
                <a16:creationId xmlns:a16="http://schemas.microsoft.com/office/drawing/2014/main" id="{6592E107-ECDF-4A0F-936C-6937F638F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4438650"/>
            <a:ext cx="29241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F3F0E7"/>
                </a:solidFill>
                <a:latin typeface="SimSun"/>
                <a:ea typeface="SimSun"/>
                <a:cs typeface="SimSun"/>
              </a:defRPr>
            </a:pPr>
            <a:r>
              <a:rPr sz="2550" b="0">
                <a:solidFill>
                  <a:srgbClr val="F3F0E7"/>
                </a:solidFill>
                <a:latin typeface="SimSun"/>
                <a:ea typeface="SimSun"/>
                <a:cs typeface="SimSun"/>
              </a:rPr>
              <a:t>朋友相聚</a:t>
            </a:r>
          </a:p>
        </p:txBody>
      </p:sp>
      <p:sp>
        <p:nvSpPr>
          <p:cNvPr id="13" name="Scene copy 03">
            <a:extLst xmlns:a="http://schemas.openxmlformats.org/drawingml/2006/main">
              <a:ext uri="{FF2B5EF4-FFF2-40B4-BE49-F238E27FC236}">
                <a16:creationId xmlns:a16="http://schemas.microsoft.com/office/drawing/2014/main" id="{340E55BF-D4D9-4226-B79E-7C2422B15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5095875"/>
            <a:ext cx="29241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分享茶香与近况</a:t>
            </a:r>
          </a:p>
          <a:p xmlns:a="http://schemas.openxmlformats.org/drawingml/2006/main">
            <a:pPr algn="l">
              <a:def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让聊天自然发生</a:t>
            </a:r>
          </a:p>
        </p:txBody>
      </p:sp>
      <p:sp>
        <p:nvSpPr>
          <p:cNvPr id="14" name="Fictional demonstration disclosure">
            <a:extLst xmlns:a="http://schemas.openxmlformats.org/drawingml/2006/main">
              <a:ext uri="{FF2B5EF4-FFF2-40B4-BE49-F238E27FC236}">
                <a16:creationId xmlns:a16="http://schemas.microsoft.com/office/drawing/2014/main" id="{23341C75-4A49-4CEA-86B1-BE60BE97E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103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CDD3BE"/>
                </a:solidFill>
                <a:latin typeface="Microsoft YaHei"/>
                <a:ea typeface="Microsoft YaHei"/>
                <a:cs typeface="Microsoft YaHei"/>
              </a:rPr>
              <a:t>虚构品牌，AI制作示范</a:t>
            </a:r>
          </a:p>
        </p:txBody>
      </p:sp>
      <p:sp>
        <p:nvSpPr>
          <p:cNvPr id="15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818CBF23-F9CF-4AC7-BF27-3E2DD3512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1032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CDD3BE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CDD3B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2435194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ncept product title">
            <a:extLst xmlns:a="http://schemas.openxmlformats.org/drawingml/2006/main">
              <a:ext uri="{FF2B5EF4-FFF2-40B4-BE49-F238E27FC236}">
                <a16:creationId xmlns:a16="http://schemas.microsoft.com/office/drawing/2014/main" id="{3C9EDF5F-93FC-4A89-A0CF-636E1FF1F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466725"/>
            <a:ext cx="9048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352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三种茶香，三段日常</a:t>
            </a:r>
          </a:p>
        </p:txBody>
      </p:sp>
      <p:sp>
        <p:nvSpPr>
          <p:cNvPr id="2" name="Concept product context">
            <a:extLst xmlns:a="http://schemas.openxmlformats.org/drawingml/2006/main">
              <a:ext uri="{FF2B5EF4-FFF2-40B4-BE49-F238E27FC236}">
                <a16:creationId xmlns:a16="http://schemas.microsoft.com/office/drawing/2014/main" id="{31D73771-03EB-4FFE-B9D4-82D5A5AA2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28650"/>
            <a:ext cx="16097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4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概念茶款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8c696350584b39"/>
          <a:srcRect xmlns:a="http://schemas.openxmlformats.org/drawingml/2006/main" l="0" t="14178" r="0" b="141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447800"/>
            <a:ext cx="12192000" cy="3838575"/>
          </a:xfrm>
          <a:prstGeom xmlns:a="http://schemas.openxmlformats.org/drawingml/2006/main" prst="rect">
            <a:avLst/>
          </a:prstGeom>
        </p:spPr>
      </p:pic>
      <p:sp>
        <p:nvSpPr>
          <p:cNvPr id="4" name="Concept product 0">
            <a:extLst xmlns:a="http://schemas.openxmlformats.org/drawingml/2006/main">
              <a:ext uri="{FF2B5EF4-FFF2-40B4-BE49-F238E27FC236}">
                <a16:creationId xmlns:a16="http://schemas.microsoft.com/office/drawing/2014/main" id="{35C2BF1A-DC43-47ED-89FE-F0E203A8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1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山雾茉莉</a:t>
            </a:r>
          </a:p>
        </p:txBody>
      </p:sp>
      <p:sp>
        <p:nvSpPr>
          <p:cNvPr id="5" name="Concept product description 0">
            <a:extLst xmlns:a="http://schemas.openxmlformats.org/drawingml/2006/main">
              <a:ext uri="{FF2B5EF4-FFF2-40B4-BE49-F238E27FC236}">
                <a16:creationId xmlns:a16="http://schemas.microsoft.com/office/drawing/2014/main" id="{C9DA3487-21AA-4FCE-9620-C4B3D7420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53125"/>
            <a:ext cx="3333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清雅花香，随行的轻盈一杯</a:t>
            </a:r>
          </a:p>
        </p:txBody>
      </p:sp>
      <p:sp>
        <p:nvSpPr>
          <p:cNvPr id="6" name="Concept product 1">
            <a:extLst xmlns:a="http://schemas.openxmlformats.org/drawingml/2006/main">
              <a:ext uri="{FF2B5EF4-FFF2-40B4-BE49-F238E27FC236}">
                <a16:creationId xmlns:a16="http://schemas.microsoft.com/office/drawing/2014/main" id="{EA823D30-679C-4CE9-A522-13633F4F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476875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1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岩谷乌龙</a:t>
            </a:r>
          </a:p>
        </p:txBody>
      </p:sp>
      <p:sp>
        <p:nvSpPr>
          <p:cNvPr id="7" name="Concept product description 1">
            <a:extLst xmlns:a="http://schemas.openxmlformats.org/drawingml/2006/main">
              <a:ext uri="{FF2B5EF4-FFF2-40B4-BE49-F238E27FC236}">
                <a16:creationId xmlns:a16="http://schemas.microsoft.com/office/drawing/2014/main" id="{A4F5F022-ADD5-4F36-86FF-F000BF420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953125"/>
            <a:ext cx="3333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温润茶香，午后的片刻停留</a:t>
            </a:r>
          </a:p>
        </p:txBody>
      </p:sp>
      <p:sp>
        <p:nvSpPr>
          <p:cNvPr id="8" name="Concept product 2">
            <a:extLst xmlns:a="http://schemas.openxmlformats.org/drawingml/2006/main">
              <a:ext uri="{FF2B5EF4-FFF2-40B4-BE49-F238E27FC236}">
                <a16:creationId xmlns:a16="http://schemas.microsoft.com/office/drawing/2014/main" id="{23BE8F78-31C7-458A-BDB7-C19B2C18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5476875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1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晚风桂花</a:t>
            </a:r>
          </a:p>
        </p:txBody>
      </p:sp>
      <p:sp>
        <p:nvSpPr>
          <p:cNvPr id="9" name="Concept product description 2">
            <a:extLst xmlns:a="http://schemas.openxmlformats.org/drawingml/2006/main">
              <a:ext uri="{FF2B5EF4-FFF2-40B4-BE49-F238E27FC236}">
                <a16:creationId xmlns:a16="http://schemas.microsoft.com/office/drawing/2014/main" id="{0B19EA47-D1FF-4727-ABC6-DCDCFC74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5953125"/>
            <a:ext cx="3333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桂花香气，朋友相聚时分享</a:t>
            </a:r>
          </a:p>
        </p:txBody>
      </p:sp>
      <p:sp>
        <p:nvSpPr>
          <p:cNvPr id="10" name="Fictional demonstration disclosure">
            <a:extLst xmlns:a="http://schemas.openxmlformats.org/drawingml/2006/main">
              <a:ext uri="{FF2B5EF4-FFF2-40B4-BE49-F238E27FC236}">
                <a16:creationId xmlns:a16="http://schemas.microsoft.com/office/drawing/2014/main" id="{547A504C-0A76-4502-8176-25165E54D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103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虚构品牌，AI制作示范</a:t>
            </a:r>
          </a:p>
        </p:txBody>
      </p:sp>
      <p:sp>
        <p:nvSpPr>
          <p:cNvPr id="11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C872AACF-4C7F-4DFC-AB5E-D712C6818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1032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5745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5745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4334377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ntent plan title">
            <a:extLst xmlns:a="http://schemas.openxmlformats.org/drawingml/2006/main">
              <a:ext uri="{FF2B5EF4-FFF2-40B4-BE49-F238E27FC236}">
                <a16:creationId xmlns:a16="http://schemas.microsoft.com/office/drawing/2014/main" id="{25626872-14FB-4B74-B0C7-C0F648ECD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85775"/>
            <a:ext cx="714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3600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内容传播方案</a:t>
            </a:r>
          </a:p>
        </p:txBody>
      </p:sp>
      <p:sp>
        <p:nvSpPr>
          <p:cNvPr id="2" name="Content plan subtitle">
            <a:extLst xmlns:a="http://schemas.openxmlformats.org/drawingml/2006/main">
              <a:ext uri="{FF2B5EF4-FFF2-40B4-BE49-F238E27FC236}">
                <a16:creationId xmlns:a16="http://schemas.microsoft.com/office/drawing/2014/main" id="{DDA085C1-7325-491B-8E7B-C5677CE1C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66825"/>
            <a:ext cx="110013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围绕统一的文字与视觉，整理一套可继续编辑的品牌内容。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d72c67ff9d495e"/>
          <a:srcRect xmlns:a="http://schemas.openxmlformats.org/drawingml/2006/main" l="129" t="0" r="12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" y="2019300"/>
            <a:ext cx="6553200" cy="3695700"/>
          </a:xfrm>
          <a:prstGeom xmlns:a="http://schemas.openxmlformats.org/drawingml/2006/main" prst="rect">
            <a:avLst/>
          </a:prstGeom>
        </p:spPr>
      </p:pic>
      <p:sp>
        <p:nvSpPr>
          <p:cNvPr id="4" name="Website caption">
            <a:extLst xmlns:a="http://schemas.openxmlformats.org/drawingml/2006/main">
              <a:ext uri="{FF2B5EF4-FFF2-40B4-BE49-F238E27FC236}">
                <a16:creationId xmlns:a16="http://schemas.microsoft.com/office/drawing/2014/main" id="{0D2CFC9F-07BE-4204-A3B7-B322ABF8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86450"/>
            <a:ext cx="6553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网页示范  /  品牌介绍与概念茶款</a:t>
            </a:r>
          </a:p>
        </p:txBody>
      </p:sp>
      <p:sp>
        <p:nvSpPr>
          <p:cNvPr id="5" name="Content number 01">
            <a:extLst xmlns:a="http://schemas.openxmlformats.org/drawingml/2006/main">
              <a:ext uri="{FF2B5EF4-FFF2-40B4-BE49-F238E27FC236}">
                <a16:creationId xmlns:a16="http://schemas.microsoft.com/office/drawing/2014/main" id="{9BE7A56C-28D2-4C6E-BC69-CF1E19094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2143125"/>
            <a:ext cx="476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C6C36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AC6C36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Content type 01">
            <a:extLst xmlns:a="http://schemas.openxmlformats.org/drawingml/2006/main">
              <a:ext uri="{FF2B5EF4-FFF2-40B4-BE49-F238E27FC236}">
                <a16:creationId xmlns:a16="http://schemas.microsoft.com/office/drawing/2014/main" id="{5987DC29-4F82-4672-B9DE-86AD16922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114550"/>
            <a:ext cx="3095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4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品牌图</a:t>
            </a:r>
          </a:p>
        </p:txBody>
      </p:sp>
      <p:sp>
        <p:nvSpPr>
          <p:cNvPr id="7" name="Content description 01">
            <a:extLst xmlns:a="http://schemas.openxmlformats.org/drawingml/2006/main">
              <a:ext uri="{FF2B5EF4-FFF2-40B4-BE49-F238E27FC236}">
                <a16:creationId xmlns:a16="http://schemas.microsoft.com/office/drawing/2014/main" id="{74392C28-817E-449A-88B3-1C997B12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2714625"/>
            <a:ext cx="37814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主视觉、封面与场景文案</a:t>
            </a:r>
          </a:p>
        </p:txBody>
      </p:sp>
      <p:sp>
        <p:nvSpPr>
          <p:cNvPr id="8" name="Content number 02">
            <a:extLst xmlns:a="http://schemas.openxmlformats.org/drawingml/2006/main">
              <a:ext uri="{FF2B5EF4-FFF2-40B4-BE49-F238E27FC236}">
                <a16:creationId xmlns:a16="http://schemas.microsoft.com/office/drawing/2014/main" id="{AD0E3E85-D5A0-4B5E-ABA9-A06B426B1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3457575"/>
            <a:ext cx="476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C6C36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AC6C3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Content type 02">
            <a:extLst xmlns:a="http://schemas.openxmlformats.org/drawingml/2006/main">
              <a:ext uri="{FF2B5EF4-FFF2-40B4-BE49-F238E27FC236}">
                <a16:creationId xmlns:a16="http://schemas.microsoft.com/office/drawing/2014/main" id="{14E24E0E-C05C-4193-9916-7CDCE0D95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429000"/>
            <a:ext cx="3095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4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产品图</a:t>
            </a:r>
          </a:p>
        </p:txBody>
      </p:sp>
      <p:sp>
        <p:nvSpPr>
          <p:cNvPr id="10" name="Content description 02">
            <a:extLst xmlns:a="http://schemas.openxmlformats.org/drawingml/2006/main">
              <a:ext uri="{FF2B5EF4-FFF2-40B4-BE49-F238E27FC236}">
                <a16:creationId xmlns:a16="http://schemas.microsoft.com/office/drawing/2014/main" id="{7AC6DBCD-D6CB-4256-8726-14D1C79CC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4029075"/>
            <a:ext cx="37814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三款概念茶的系列静物与介绍</a:t>
            </a:r>
          </a:p>
        </p:txBody>
      </p:sp>
      <p:sp>
        <p:nvSpPr>
          <p:cNvPr id="11" name="Content number 03">
            <a:extLst xmlns:a="http://schemas.openxmlformats.org/drawingml/2006/main">
              <a:ext uri="{FF2B5EF4-FFF2-40B4-BE49-F238E27FC236}">
                <a16:creationId xmlns:a16="http://schemas.microsoft.com/office/drawing/2014/main" id="{ADC1BE9F-333B-4187-BA31-662E65360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772025"/>
            <a:ext cx="476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C6C36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AC6C3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Content type 03">
            <a:extLst xmlns:a="http://schemas.openxmlformats.org/drawingml/2006/main">
              <a:ext uri="{FF2B5EF4-FFF2-40B4-BE49-F238E27FC236}">
                <a16:creationId xmlns:a16="http://schemas.microsoft.com/office/drawing/2014/main" id="{17FB9BCB-BE40-4761-90E9-5B1E46097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743450"/>
            <a:ext cx="3095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293B2D"/>
                </a:solidFill>
                <a:latin typeface="SimSun"/>
                <a:ea typeface="SimSun"/>
                <a:cs typeface="SimSun"/>
              </a:defRPr>
            </a:pPr>
            <a:r>
              <a:rPr sz="2475" b="0">
                <a:solidFill>
                  <a:srgbClr val="293B2D"/>
                </a:solidFill>
                <a:latin typeface="SimSun"/>
                <a:ea typeface="SimSun"/>
                <a:cs typeface="SimSun"/>
              </a:rPr>
              <a:t>网页示范</a:t>
            </a:r>
          </a:p>
        </p:txBody>
      </p:sp>
      <p:sp>
        <p:nvSpPr>
          <p:cNvPr id="13" name="Content description 03">
            <a:extLst xmlns:a="http://schemas.openxmlformats.org/drawingml/2006/main">
              <a:ext uri="{FF2B5EF4-FFF2-40B4-BE49-F238E27FC236}">
                <a16:creationId xmlns:a16="http://schemas.microsoft.com/office/drawing/2014/main" id="{AACAC5E4-2F03-416B-86CF-D99E3F81E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5343525"/>
            <a:ext cx="37814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品牌定位、产品展示与内容入口</a:t>
            </a:r>
          </a:p>
        </p:txBody>
      </p:sp>
      <p:sp>
        <p:nvSpPr>
          <p:cNvPr id="14" name="Fictional demonstration disclosure">
            <a:extLst xmlns:a="http://schemas.openxmlformats.org/drawingml/2006/main">
              <a:ext uri="{FF2B5EF4-FFF2-40B4-BE49-F238E27FC236}">
                <a16:creationId xmlns:a16="http://schemas.microsoft.com/office/drawing/2014/main" id="{AC9E47F5-E339-4676-8DD6-5E1BC383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103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5745F"/>
                </a:solidFill>
                <a:latin typeface="Microsoft YaHei"/>
                <a:ea typeface="Microsoft YaHei"/>
                <a:cs typeface="Microsoft YaHei"/>
              </a:rPr>
              <a:t>虚构品牌，AI制作示范</a:t>
            </a:r>
          </a:p>
        </p:txBody>
      </p:sp>
      <p:sp>
        <p:nvSpPr>
          <p:cNvPr id="15" name="Slide number">
            <a:extLst xmlns:a="http://schemas.openxmlformats.org/drawingml/2006/main">
              <a:ext uri="{FF2B5EF4-FFF2-40B4-BE49-F238E27FC236}">
                <a16:creationId xmlns:a16="http://schemas.microsoft.com/office/drawing/2014/main" id="{95D2FBDA-5981-4E45-91B8-735255387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1032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5745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5745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8619087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2026-09-14T09:46:28.6060000Z</dcterms:created>
  <dcterms:modified xsi:type="dcterms:W3CDTF">2026-09-14T09:46:28.6060000Z</dcterms:modified>
</coreProperties>
</file>